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68" r:id="rId5"/>
    <p:sldId id="458" r:id="rId6"/>
    <p:sldId id="459" r:id="rId7"/>
    <p:sldId id="460" r:id="rId8"/>
    <p:sldId id="461" r:id="rId9"/>
    <p:sldId id="453" r:id="rId10"/>
    <p:sldId id="468" r:id="rId11"/>
    <p:sldId id="469" r:id="rId12"/>
    <p:sldId id="470" r:id="rId13"/>
    <p:sldId id="471" r:id="rId14"/>
    <p:sldId id="466" r:id="rId15"/>
    <p:sldId id="473"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6DDCED-B31D-4927-A485-E766C22A54B0}" v="40" dt="2021-12-01T12:24:29.2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23" autoAdjust="0"/>
  </p:normalViewPr>
  <p:slideViewPr>
    <p:cSldViewPr snapToGrid="0">
      <p:cViewPr varScale="1">
        <p:scale>
          <a:sx n="75" d="100"/>
          <a:sy n="75" d="100"/>
        </p:scale>
        <p:origin x="389"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F06DDCED-B31D-4927-A485-E766C22A54B0}"/>
    <pc:docChg chg="undo custSel delSld modSld">
      <pc:chgData name="Stijn Weijermars" userId="2933e1d2-70ff-47b3-ad61-d61e32fda646" providerId="ADAL" clId="{F06DDCED-B31D-4927-A485-E766C22A54B0}" dt="2021-12-01T12:31:30.482" v="135" actId="478"/>
      <pc:docMkLst>
        <pc:docMk/>
      </pc:docMkLst>
      <pc:sldChg chg="modSp mod">
        <pc:chgData name="Stijn Weijermars" userId="2933e1d2-70ff-47b3-ad61-d61e32fda646" providerId="ADAL" clId="{F06DDCED-B31D-4927-A485-E766C22A54B0}" dt="2021-12-01T12:22:23.205" v="124" actId="20577"/>
        <pc:sldMkLst>
          <pc:docMk/>
          <pc:sldMk cId="3878736986" sldId="268"/>
        </pc:sldMkLst>
        <pc:spChg chg="mod">
          <ac:chgData name="Stijn Weijermars" userId="2933e1d2-70ff-47b3-ad61-d61e32fda646" providerId="ADAL" clId="{F06DDCED-B31D-4927-A485-E766C22A54B0}" dt="2021-12-01T12:22:23.205" v="124" actId="20577"/>
          <ac:spMkLst>
            <pc:docMk/>
            <pc:sldMk cId="3878736986" sldId="268"/>
            <ac:spMk id="2" creationId="{9AB00E9D-FE5B-4000-93AD-A5933085A40A}"/>
          </ac:spMkLst>
        </pc:spChg>
        <pc:spChg chg="mod">
          <ac:chgData name="Stijn Weijermars" userId="2933e1d2-70ff-47b3-ad61-d61e32fda646" providerId="ADAL" clId="{F06DDCED-B31D-4927-A485-E766C22A54B0}" dt="2021-12-01T11:54:48.817" v="20" actId="20577"/>
          <ac:spMkLst>
            <pc:docMk/>
            <pc:sldMk cId="3878736986" sldId="268"/>
            <ac:spMk id="8" creationId="{BBD7C9EE-C66F-4B59-9527-5D3C27382E5E}"/>
          </ac:spMkLst>
        </pc:spChg>
        <pc:spChg chg="mod">
          <ac:chgData name="Stijn Weijermars" userId="2933e1d2-70ff-47b3-ad61-d61e32fda646" providerId="ADAL" clId="{F06DDCED-B31D-4927-A485-E766C22A54B0}" dt="2021-12-01T11:54:29.016" v="9" actId="20577"/>
          <ac:spMkLst>
            <pc:docMk/>
            <pc:sldMk cId="3878736986" sldId="268"/>
            <ac:spMk id="9" creationId="{3F2503CA-BD50-40D9-B48F-71457F24A0B4}"/>
          </ac:spMkLst>
        </pc:spChg>
      </pc:sldChg>
      <pc:sldChg chg="del">
        <pc:chgData name="Stijn Weijermars" userId="2933e1d2-70ff-47b3-ad61-d61e32fda646" providerId="ADAL" clId="{F06DDCED-B31D-4927-A485-E766C22A54B0}" dt="2021-12-01T11:54:33.332" v="10" actId="47"/>
        <pc:sldMkLst>
          <pc:docMk/>
          <pc:sldMk cId="163694343" sldId="346"/>
        </pc:sldMkLst>
      </pc:sldChg>
      <pc:sldChg chg="del">
        <pc:chgData name="Stijn Weijermars" userId="2933e1d2-70ff-47b3-ad61-d61e32fda646" providerId="ADAL" clId="{F06DDCED-B31D-4927-A485-E766C22A54B0}" dt="2021-12-01T12:18:39.904" v="98" actId="2696"/>
        <pc:sldMkLst>
          <pc:docMk/>
          <pc:sldMk cId="1747210942" sldId="445"/>
        </pc:sldMkLst>
      </pc:sldChg>
      <pc:sldChg chg="del">
        <pc:chgData name="Stijn Weijermars" userId="2933e1d2-70ff-47b3-ad61-d61e32fda646" providerId="ADAL" clId="{F06DDCED-B31D-4927-A485-E766C22A54B0}" dt="2021-12-01T12:18:39.904" v="98" actId="2696"/>
        <pc:sldMkLst>
          <pc:docMk/>
          <pc:sldMk cId="181937244" sldId="446"/>
        </pc:sldMkLst>
      </pc:sldChg>
      <pc:sldChg chg="del">
        <pc:chgData name="Stijn Weijermars" userId="2933e1d2-70ff-47b3-ad61-d61e32fda646" providerId="ADAL" clId="{F06DDCED-B31D-4927-A485-E766C22A54B0}" dt="2021-12-01T12:18:39.904" v="98" actId="2696"/>
        <pc:sldMkLst>
          <pc:docMk/>
          <pc:sldMk cId="1105937692" sldId="447"/>
        </pc:sldMkLst>
      </pc:sldChg>
      <pc:sldChg chg="del">
        <pc:chgData name="Stijn Weijermars" userId="2933e1d2-70ff-47b3-ad61-d61e32fda646" providerId="ADAL" clId="{F06DDCED-B31D-4927-A485-E766C22A54B0}" dt="2021-12-01T12:18:39.904" v="98" actId="2696"/>
        <pc:sldMkLst>
          <pc:docMk/>
          <pc:sldMk cId="610919465" sldId="448"/>
        </pc:sldMkLst>
      </pc:sldChg>
      <pc:sldChg chg="del">
        <pc:chgData name="Stijn Weijermars" userId="2933e1d2-70ff-47b3-ad61-d61e32fda646" providerId="ADAL" clId="{F06DDCED-B31D-4927-A485-E766C22A54B0}" dt="2021-12-01T12:18:39.904" v="98" actId="2696"/>
        <pc:sldMkLst>
          <pc:docMk/>
          <pc:sldMk cId="886850053" sldId="449"/>
        </pc:sldMkLst>
      </pc:sldChg>
      <pc:sldChg chg="del">
        <pc:chgData name="Stijn Weijermars" userId="2933e1d2-70ff-47b3-ad61-d61e32fda646" providerId="ADAL" clId="{F06DDCED-B31D-4927-A485-E766C22A54B0}" dt="2021-12-01T12:18:39.904" v="98" actId="2696"/>
        <pc:sldMkLst>
          <pc:docMk/>
          <pc:sldMk cId="3819907538" sldId="450"/>
        </pc:sldMkLst>
      </pc:sldChg>
      <pc:sldChg chg="del">
        <pc:chgData name="Stijn Weijermars" userId="2933e1d2-70ff-47b3-ad61-d61e32fda646" providerId="ADAL" clId="{F06DDCED-B31D-4927-A485-E766C22A54B0}" dt="2021-12-01T12:18:39.904" v="98" actId="2696"/>
        <pc:sldMkLst>
          <pc:docMk/>
          <pc:sldMk cId="929479494" sldId="451"/>
        </pc:sldMkLst>
      </pc:sldChg>
      <pc:sldChg chg="del">
        <pc:chgData name="Stijn Weijermars" userId="2933e1d2-70ff-47b3-ad61-d61e32fda646" providerId="ADAL" clId="{F06DDCED-B31D-4927-A485-E766C22A54B0}" dt="2021-12-01T12:18:39.904" v="98" actId="2696"/>
        <pc:sldMkLst>
          <pc:docMk/>
          <pc:sldMk cId="2727859588" sldId="452"/>
        </pc:sldMkLst>
      </pc:sldChg>
      <pc:sldChg chg="del">
        <pc:chgData name="Stijn Weijermars" userId="2933e1d2-70ff-47b3-ad61-d61e32fda646" providerId="ADAL" clId="{F06DDCED-B31D-4927-A485-E766C22A54B0}" dt="2021-12-01T12:18:39.904" v="98" actId="2696"/>
        <pc:sldMkLst>
          <pc:docMk/>
          <pc:sldMk cId="814475742" sldId="453"/>
        </pc:sldMkLst>
      </pc:sldChg>
      <pc:sldChg chg="addSp delSp modSp mod addAnim delAnim">
        <pc:chgData name="Stijn Weijermars" userId="2933e1d2-70ff-47b3-ad61-d61e32fda646" providerId="ADAL" clId="{F06DDCED-B31D-4927-A485-E766C22A54B0}" dt="2021-12-01T12:31:30.482" v="135" actId="478"/>
        <pc:sldMkLst>
          <pc:docMk/>
          <pc:sldMk cId="2501730363" sldId="453"/>
        </pc:sldMkLst>
        <pc:spChg chg="mod">
          <ac:chgData name="Stijn Weijermars" userId="2933e1d2-70ff-47b3-ad61-d61e32fda646" providerId="ADAL" clId="{F06DDCED-B31D-4927-A485-E766C22A54B0}" dt="2021-12-01T12:24:29.222" v="128" actId="403"/>
          <ac:spMkLst>
            <pc:docMk/>
            <pc:sldMk cId="2501730363" sldId="453"/>
            <ac:spMk id="3" creationId="{2F61D871-6596-4190-BD82-9937A8F790A5}"/>
          </ac:spMkLst>
        </pc:spChg>
        <pc:picChg chg="del">
          <ac:chgData name="Stijn Weijermars" userId="2933e1d2-70ff-47b3-ad61-d61e32fda646" providerId="ADAL" clId="{F06DDCED-B31D-4927-A485-E766C22A54B0}" dt="2021-12-01T12:29:57.910" v="131" actId="478"/>
          <ac:picMkLst>
            <pc:docMk/>
            <pc:sldMk cId="2501730363" sldId="453"/>
            <ac:picMk id="4" creationId="{E7A49897-6344-4441-A9BE-AC7BC0924E95}"/>
          </ac:picMkLst>
        </pc:picChg>
        <pc:picChg chg="del mod">
          <ac:chgData name="Stijn Weijermars" userId="2933e1d2-70ff-47b3-ad61-d61e32fda646" providerId="ADAL" clId="{F06DDCED-B31D-4927-A485-E766C22A54B0}" dt="2021-12-01T12:31:30.482" v="135" actId="478"/>
          <ac:picMkLst>
            <pc:docMk/>
            <pc:sldMk cId="2501730363" sldId="453"/>
            <ac:picMk id="7" creationId="{54750D98-39BA-46B1-9EA5-6EFD57F00E14}"/>
          </ac:picMkLst>
        </pc:picChg>
        <pc:picChg chg="add del mod">
          <ac:chgData name="Stijn Weijermars" userId="2933e1d2-70ff-47b3-ad61-d61e32fda646" providerId="ADAL" clId="{F06DDCED-B31D-4927-A485-E766C22A54B0}" dt="2021-12-01T12:31:28.793" v="134" actId="478"/>
          <ac:picMkLst>
            <pc:docMk/>
            <pc:sldMk cId="2501730363" sldId="453"/>
            <ac:picMk id="8" creationId="{FD8BF9E8-C226-4FA6-9100-B73158452351}"/>
          </ac:picMkLst>
        </pc:picChg>
      </pc:sldChg>
      <pc:sldChg chg="del">
        <pc:chgData name="Stijn Weijermars" userId="2933e1d2-70ff-47b3-ad61-d61e32fda646" providerId="ADAL" clId="{F06DDCED-B31D-4927-A485-E766C22A54B0}" dt="2021-12-01T12:18:39.904" v="98" actId="2696"/>
        <pc:sldMkLst>
          <pc:docMk/>
          <pc:sldMk cId="361478524" sldId="454"/>
        </pc:sldMkLst>
      </pc:sldChg>
      <pc:sldChg chg="del">
        <pc:chgData name="Stijn Weijermars" userId="2933e1d2-70ff-47b3-ad61-d61e32fda646" providerId="ADAL" clId="{F06DDCED-B31D-4927-A485-E766C22A54B0}" dt="2021-12-01T12:18:39.904" v="98" actId="2696"/>
        <pc:sldMkLst>
          <pc:docMk/>
          <pc:sldMk cId="685539563" sldId="455"/>
        </pc:sldMkLst>
      </pc:sldChg>
      <pc:sldChg chg="del">
        <pc:chgData name="Stijn Weijermars" userId="2933e1d2-70ff-47b3-ad61-d61e32fda646" providerId="ADAL" clId="{F06DDCED-B31D-4927-A485-E766C22A54B0}" dt="2021-12-01T12:18:39.904" v="98" actId="2696"/>
        <pc:sldMkLst>
          <pc:docMk/>
          <pc:sldMk cId="4178133204" sldId="456"/>
        </pc:sldMkLst>
      </pc:sldChg>
      <pc:sldChg chg="del">
        <pc:chgData name="Stijn Weijermars" userId="2933e1d2-70ff-47b3-ad61-d61e32fda646" providerId="ADAL" clId="{F06DDCED-B31D-4927-A485-E766C22A54B0}" dt="2021-12-01T12:18:39.904" v="98" actId="2696"/>
        <pc:sldMkLst>
          <pc:docMk/>
          <pc:sldMk cId="1170526282" sldId="457"/>
        </pc:sldMkLst>
      </pc:sldChg>
      <pc:sldChg chg="modSp modAnim">
        <pc:chgData name="Stijn Weijermars" userId="2933e1d2-70ff-47b3-ad61-d61e32fda646" providerId="ADAL" clId="{F06DDCED-B31D-4927-A485-E766C22A54B0}" dt="2021-12-01T12:20:19.767" v="107"/>
        <pc:sldMkLst>
          <pc:docMk/>
          <pc:sldMk cId="4141263338" sldId="459"/>
        </pc:sldMkLst>
        <pc:spChg chg="mod">
          <ac:chgData name="Stijn Weijermars" userId="2933e1d2-70ff-47b3-ad61-d61e32fda646" providerId="ADAL" clId="{F06DDCED-B31D-4927-A485-E766C22A54B0}" dt="2021-12-01T11:55:20.322" v="28" actId="20577"/>
          <ac:spMkLst>
            <pc:docMk/>
            <pc:sldMk cId="4141263338" sldId="459"/>
            <ac:spMk id="3" creationId="{F996E4EF-E0D6-4059-9CD7-356233B98218}"/>
          </ac:spMkLst>
        </pc:spChg>
      </pc:sldChg>
      <pc:sldChg chg="modSp mod modAnim">
        <pc:chgData name="Stijn Weijermars" userId="2933e1d2-70ff-47b3-ad61-d61e32fda646" providerId="ADAL" clId="{F06DDCED-B31D-4927-A485-E766C22A54B0}" dt="2021-12-01T12:20:41.634" v="112" actId="27636"/>
        <pc:sldMkLst>
          <pc:docMk/>
          <pc:sldMk cId="4146193830" sldId="460"/>
        </pc:sldMkLst>
        <pc:spChg chg="mod">
          <ac:chgData name="Stijn Weijermars" userId="2933e1d2-70ff-47b3-ad61-d61e32fda646" providerId="ADAL" clId="{F06DDCED-B31D-4927-A485-E766C22A54B0}" dt="2021-12-01T12:20:41.634" v="112" actId="27636"/>
          <ac:spMkLst>
            <pc:docMk/>
            <pc:sldMk cId="4146193830" sldId="460"/>
            <ac:spMk id="3" creationId="{F996E4EF-E0D6-4059-9CD7-356233B98218}"/>
          </ac:spMkLst>
        </pc:spChg>
      </pc:sldChg>
      <pc:sldChg chg="modSp mod">
        <pc:chgData name="Stijn Weijermars" userId="2933e1d2-70ff-47b3-ad61-d61e32fda646" providerId="ADAL" clId="{F06DDCED-B31D-4927-A485-E766C22A54B0}" dt="2021-12-01T12:21:12.177" v="117" actId="14100"/>
        <pc:sldMkLst>
          <pc:docMk/>
          <pc:sldMk cId="2456748714" sldId="461"/>
        </pc:sldMkLst>
        <pc:spChg chg="mod">
          <ac:chgData name="Stijn Weijermars" userId="2933e1d2-70ff-47b3-ad61-d61e32fda646" providerId="ADAL" clId="{F06DDCED-B31D-4927-A485-E766C22A54B0}" dt="2021-12-01T12:21:12.177" v="117" actId="14100"/>
          <ac:spMkLst>
            <pc:docMk/>
            <pc:sldMk cId="2456748714" sldId="461"/>
            <ac:spMk id="2" creationId="{7692C2A7-A342-4C93-971C-BD639CC0BF61}"/>
          </ac:spMkLst>
        </pc:spChg>
        <pc:spChg chg="mod">
          <ac:chgData name="Stijn Weijermars" userId="2933e1d2-70ff-47b3-ad61-d61e32fda646" providerId="ADAL" clId="{F06DDCED-B31D-4927-A485-E766C22A54B0}" dt="2021-12-01T12:21:08.713" v="116" actId="14100"/>
          <ac:spMkLst>
            <pc:docMk/>
            <pc:sldMk cId="2456748714" sldId="461"/>
            <ac:spMk id="3" creationId="{6E7390C5-DD0B-4764-9D5D-46D0FB380DE7}"/>
          </ac:spMkLst>
        </pc:spChg>
      </pc:sldChg>
      <pc:sldChg chg="modSp del mod">
        <pc:chgData name="Stijn Weijermars" userId="2933e1d2-70ff-47b3-ad61-d61e32fda646" providerId="ADAL" clId="{F06DDCED-B31D-4927-A485-E766C22A54B0}" dt="2021-12-01T12:24:20.432" v="125" actId="47"/>
        <pc:sldMkLst>
          <pc:docMk/>
          <pc:sldMk cId="857587922" sldId="462"/>
        </pc:sldMkLst>
        <pc:spChg chg="mod">
          <ac:chgData name="Stijn Weijermars" userId="2933e1d2-70ff-47b3-ad61-d61e32fda646" providerId="ADAL" clId="{F06DDCED-B31D-4927-A485-E766C22A54B0}" dt="2021-12-01T12:21:03.698" v="115" actId="14100"/>
          <ac:spMkLst>
            <pc:docMk/>
            <pc:sldMk cId="857587922" sldId="462"/>
            <ac:spMk id="2" creationId="{D1C6A6BF-1ABF-4B5F-A7D5-EF48F642FF98}"/>
          </ac:spMkLst>
        </pc:spChg>
        <pc:spChg chg="mod">
          <ac:chgData name="Stijn Weijermars" userId="2933e1d2-70ff-47b3-ad61-d61e32fda646" providerId="ADAL" clId="{F06DDCED-B31D-4927-A485-E766C22A54B0}" dt="2021-12-01T12:20:59.969" v="114" actId="14100"/>
          <ac:spMkLst>
            <pc:docMk/>
            <pc:sldMk cId="857587922" sldId="462"/>
            <ac:spMk id="3" creationId="{2F61D871-6596-4190-BD82-9937A8F790A5}"/>
          </ac:spMkLst>
        </pc:spChg>
      </pc:sldChg>
      <pc:sldChg chg="modSp mod">
        <pc:chgData name="Stijn Weijermars" userId="2933e1d2-70ff-47b3-ad61-d61e32fda646" providerId="ADAL" clId="{F06DDCED-B31D-4927-A485-E766C22A54B0}" dt="2021-12-01T12:22:11.577" v="122" actId="14100"/>
        <pc:sldMkLst>
          <pc:docMk/>
          <pc:sldMk cId="3077818467" sldId="469"/>
        </pc:sldMkLst>
        <pc:spChg chg="mod">
          <ac:chgData name="Stijn Weijermars" userId="2933e1d2-70ff-47b3-ad61-d61e32fda646" providerId="ADAL" clId="{F06DDCED-B31D-4927-A485-E766C22A54B0}" dt="2021-12-01T12:22:11.577" v="122" actId="14100"/>
          <ac:spMkLst>
            <pc:docMk/>
            <pc:sldMk cId="3077818467" sldId="469"/>
            <ac:spMk id="2" creationId="{59E27778-B3D9-471B-99CD-01FC1BC6E99E}"/>
          </ac:spMkLst>
        </pc:spChg>
        <pc:spChg chg="mod">
          <ac:chgData name="Stijn Weijermars" userId="2933e1d2-70ff-47b3-ad61-d61e32fda646" providerId="ADAL" clId="{F06DDCED-B31D-4927-A485-E766C22A54B0}" dt="2021-12-01T12:22:08.425" v="121" actId="14100"/>
          <ac:spMkLst>
            <pc:docMk/>
            <pc:sldMk cId="3077818467" sldId="469"/>
            <ac:spMk id="3" creationId="{AAE74C4D-23FD-4737-8C41-BCB6909B017B}"/>
          </ac:spMkLst>
        </pc:spChg>
      </pc:sldChg>
      <pc:sldChg chg="modSp mod">
        <pc:chgData name="Stijn Weijermars" userId="2933e1d2-70ff-47b3-ad61-d61e32fda646" providerId="ADAL" clId="{F06DDCED-B31D-4927-A485-E766C22A54B0}" dt="2021-12-01T12:21:27.873" v="118" actId="14100"/>
        <pc:sldMkLst>
          <pc:docMk/>
          <pc:sldMk cId="3833695209" sldId="470"/>
        </pc:sldMkLst>
        <pc:spChg chg="mod">
          <ac:chgData name="Stijn Weijermars" userId="2933e1d2-70ff-47b3-ad61-d61e32fda646" providerId="ADAL" clId="{F06DDCED-B31D-4927-A485-E766C22A54B0}" dt="2021-12-01T12:21:27.873" v="118" actId="14100"/>
          <ac:spMkLst>
            <pc:docMk/>
            <pc:sldMk cId="3833695209" sldId="470"/>
            <ac:spMk id="2" creationId="{FC8C6436-45BF-4EE2-85FE-AE662434DC30}"/>
          </ac:spMkLst>
        </pc:spChg>
        <pc:spChg chg="mod">
          <ac:chgData name="Stijn Weijermars" userId="2933e1d2-70ff-47b3-ad61-d61e32fda646" providerId="ADAL" clId="{F06DDCED-B31D-4927-A485-E766C22A54B0}" dt="2021-12-01T12:12:31.410" v="56" actId="14100"/>
          <ac:spMkLst>
            <pc:docMk/>
            <pc:sldMk cId="3833695209" sldId="470"/>
            <ac:spMk id="3" creationId="{B93EFC6A-7A5B-4716-9339-C8DC34621729}"/>
          </ac:spMkLst>
        </pc:spChg>
      </pc:sldChg>
      <pc:sldChg chg="delSp modSp mod">
        <pc:chgData name="Stijn Weijermars" userId="2933e1d2-70ff-47b3-ad61-d61e32fda646" providerId="ADAL" clId="{F06DDCED-B31D-4927-A485-E766C22A54B0}" dt="2021-12-01T12:17:15.914" v="97" actId="1076"/>
        <pc:sldMkLst>
          <pc:docMk/>
          <pc:sldMk cId="2613425479" sldId="471"/>
        </pc:sldMkLst>
        <pc:spChg chg="mod">
          <ac:chgData name="Stijn Weijermars" userId="2933e1d2-70ff-47b3-ad61-d61e32fda646" providerId="ADAL" clId="{F06DDCED-B31D-4927-A485-E766C22A54B0}" dt="2021-12-01T12:17:15.914" v="97" actId="1076"/>
          <ac:spMkLst>
            <pc:docMk/>
            <pc:sldMk cId="2613425479" sldId="471"/>
            <ac:spMk id="2" creationId="{F55F9226-888F-4E1B-8F68-8BC50DB4A4B5}"/>
          </ac:spMkLst>
        </pc:spChg>
        <pc:spChg chg="del">
          <ac:chgData name="Stijn Weijermars" userId="2933e1d2-70ff-47b3-ad61-d61e32fda646" providerId="ADAL" clId="{F06DDCED-B31D-4927-A485-E766C22A54B0}" dt="2021-12-01T12:17:12.233" v="96" actId="478"/>
          <ac:spMkLst>
            <pc:docMk/>
            <pc:sldMk cId="2613425479" sldId="471"/>
            <ac:spMk id="3" creationId="{9B78C608-305C-441E-AB30-1E3D40763C4C}"/>
          </ac:spMkLst>
        </pc:spChg>
      </pc:sldChg>
      <pc:sldChg chg="modSp del mod">
        <pc:chgData name="Stijn Weijermars" userId="2933e1d2-70ff-47b3-ad61-d61e32fda646" providerId="ADAL" clId="{F06DDCED-B31D-4927-A485-E766C22A54B0}" dt="2021-12-01T12:19:24.500" v="106" actId="2696"/>
        <pc:sldMkLst>
          <pc:docMk/>
          <pc:sldMk cId="1655346529" sldId="472"/>
        </pc:sldMkLst>
        <pc:spChg chg="mod">
          <ac:chgData name="Stijn Weijermars" userId="2933e1d2-70ff-47b3-ad61-d61e32fda646" providerId="ADAL" clId="{F06DDCED-B31D-4927-A485-E766C22A54B0}" dt="2021-12-01T11:54:12.124" v="1" actId="27636"/>
          <ac:spMkLst>
            <pc:docMk/>
            <pc:sldMk cId="1655346529" sldId="472"/>
            <ac:spMk id="3" creationId="{6D42B4C9-E331-4565-8D27-89F355C598B6}"/>
          </ac:spMkLst>
        </pc:spChg>
      </pc:sldChg>
      <pc:sldChg chg="modSp mod">
        <pc:chgData name="Stijn Weijermars" userId="2933e1d2-70ff-47b3-ad61-d61e32fda646" providerId="ADAL" clId="{F06DDCED-B31D-4927-A485-E766C22A54B0}" dt="2021-12-01T12:21:58.601" v="120" actId="14100"/>
        <pc:sldMkLst>
          <pc:docMk/>
          <pc:sldMk cId="1329020760" sldId="473"/>
        </pc:sldMkLst>
        <pc:spChg chg="mod">
          <ac:chgData name="Stijn Weijermars" userId="2933e1d2-70ff-47b3-ad61-d61e32fda646" providerId="ADAL" clId="{F06DDCED-B31D-4927-A485-E766C22A54B0}" dt="2021-12-01T12:21:58.601" v="120" actId="14100"/>
          <ac:spMkLst>
            <pc:docMk/>
            <pc:sldMk cId="1329020760" sldId="473"/>
            <ac:spMk id="2" creationId="{EA0DF71E-7DF2-4FA6-8E58-FFC6D1C483C6}"/>
          </ac:spMkLst>
        </pc:spChg>
        <pc:spChg chg="mod">
          <ac:chgData name="Stijn Weijermars" userId="2933e1d2-70ff-47b3-ad61-d61e32fda646" providerId="ADAL" clId="{F06DDCED-B31D-4927-A485-E766C22A54B0}" dt="2021-12-01T12:21:55.416" v="119" actId="14100"/>
          <ac:spMkLst>
            <pc:docMk/>
            <pc:sldMk cId="1329020760" sldId="473"/>
            <ac:spMk id="3" creationId="{E0CB5A1F-207A-46CD-A8F6-5E7B464E03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01/12/2021</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a:p>
        </p:txBody>
      </p:sp>
    </p:spTree>
    <p:extLst>
      <p:ext uri="{BB962C8B-B14F-4D97-AF65-F5344CB8AC3E}">
        <p14:creationId xmlns:p14="http://schemas.microsoft.com/office/powerpoint/2010/main" val="3699882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1-12-2021</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1-12-2021</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1-12-2021</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1-12-2021</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1-12-2021</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1-12-2021</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1-12-2021</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1-12-2021</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1-12-2021</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1-12-2021</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1-12-2021</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a:solidFill>
                    <a:schemeClr val="tx1"/>
                  </a:solidFill>
                  <a:latin typeface="+mn-lt"/>
                  <a:ea typeface="+mn-ea"/>
                  <a:cs typeface="+mn-cs"/>
                </a:rPr>
                <a:t>Eerste</a:t>
              </a:r>
              <a:r>
                <a:rPr lang="nl-NL" noProof="0"/>
                <a:t> niveau</a:t>
              </a:r>
            </a:p>
            <a:p>
              <a:pPr marL="501750" lvl="1" indent="-285750">
                <a:buFont typeface="Arial" panose="020B0604020202020204" pitchFamily="34" charset="0"/>
                <a:buChar char="-"/>
              </a:pPr>
              <a:r>
                <a:rPr lang="nl-NL" noProof="0"/>
                <a:t>Tweede niveau</a:t>
              </a:r>
            </a:p>
            <a:p>
              <a:pPr marL="648000" lvl="2" indent="-216000">
                <a:buFont typeface="Arial" panose="020B0604020202020204" pitchFamily="34" charset="0"/>
                <a:buChar char="-"/>
              </a:pPr>
              <a:r>
                <a:rPr lang="nl-NL" noProof="0"/>
                <a:t>Derde niveau</a:t>
              </a:r>
            </a:p>
            <a:p>
              <a:pPr marL="0" lvl="3"/>
              <a:r>
                <a:rPr lang="nl-NL" b="1" noProof="0"/>
                <a:t>Vierde niveau</a:t>
              </a:r>
            </a:p>
            <a:p>
              <a:pPr marL="0" lvl="4"/>
              <a:r>
                <a:rPr lang="nl-NL" noProof="0"/>
                <a:t>Vijfde niveau</a:t>
              </a:r>
            </a:p>
            <a:p>
              <a:pPr marL="432000" lvl="5" indent="-432000">
                <a:buFont typeface="+mj-lt"/>
                <a:buAutoNum type="arabicPeriod"/>
              </a:pPr>
              <a:r>
                <a:rPr lang="nl-NL" noProof="0"/>
                <a:t>Zesde niveau</a:t>
              </a:r>
            </a:p>
            <a:p>
              <a:pPr marL="864000" lvl="6" indent="-432000">
                <a:buFont typeface="+mj-lt"/>
                <a:buAutoNum type="alphaLcPeriod"/>
              </a:pPr>
              <a:r>
                <a:rPr lang="nl-NL" noProof="0"/>
                <a:t>Zevende niveau - Subtitel</a:t>
              </a:r>
            </a:p>
            <a:p>
              <a:pPr marL="0" lvl="7">
                <a:spcAft>
                  <a:spcPts val="1200"/>
                </a:spcAft>
              </a:pPr>
              <a:r>
                <a:rPr lang="nl-NL" sz="3000" noProof="0"/>
                <a:t>Achtste niveau - Subtitel</a:t>
              </a:r>
            </a:p>
            <a:p>
              <a:pPr marL="0" lvl="8"/>
              <a:r>
                <a:rPr lang="nl-NL" noProof="0"/>
                <a:t>Negende Niveau</a:t>
              </a:r>
            </a:p>
            <a:p>
              <a:endParaRPr lang="nl-NL" noProof="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1-12-2021</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1-12-2021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2340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1-12-2021</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1-12-2021</a:t>
            </a:fld>
            <a:endParaRPr lang="nl-NL" noProof="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 id="2147483690" r:id="rId30"/>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hyperlink" Target="https://www.topotijdreis.nl/" TargetMode="External"/><Relationship Id="rId2" Type="http://schemas.openxmlformats.org/officeDocument/2006/relationships/hyperlink" Target="https://waterinfo.rws.nl/#!/kaart/waterafvo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aterinfo.rws.nl/#!/kaart/waterafvo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dianummer 10">
            <a:extLst>
              <a:ext uri="{FF2B5EF4-FFF2-40B4-BE49-F238E27FC236}">
                <a16:creationId xmlns:a16="http://schemas.microsoft.com/office/drawing/2014/main" id="{B5FC2221-6673-460E-9932-4480AF37A8E7}"/>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a:p>
        </p:txBody>
      </p:sp>
      <p:sp>
        <p:nvSpPr>
          <p:cNvPr id="10" name="Tijdelijke aanduiding voor voettekst 9">
            <a:extLst>
              <a:ext uri="{FF2B5EF4-FFF2-40B4-BE49-F238E27FC236}">
                <a16:creationId xmlns:a16="http://schemas.microsoft.com/office/drawing/2014/main" id="{E8004E6F-5AE4-469B-A1C6-E8A716547937}"/>
              </a:ext>
            </a:extLst>
          </p:cNvPr>
          <p:cNvSpPr>
            <a:spLocks noGrp="1"/>
          </p:cNvSpPr>
          <p:nvPr>
            <p:ph type="ftr" sz="quarter" idx="11"/>
          </p:nvPr>
        </p:nvSpPr>
        <p:spPr>
          <a:xfrm>
            <a:off x="1174750" y="6325170"/>
            <a:ext cx="4921250" cy="216000"/>
          </a:xfrm>
        </p:spPr>
        <p:txBody>
          <a:bodyPr/>
          <a:lstStyle/>
          <a:p>
            <a:r>
              <a:rPr lang="nl-NL"/>
              <a:t>Water &amp; Energie De wereld  en ik</a:t>
            </a:r>
          </a:p>
        </p:txBody>
      </p:sp>
      <p:sp>
        <p:nvSpPr>
          <p:cNvPr id="8" name="Tijdelijke aanduiding voor datum 7">
            <a:extLst>
              <a:ext uri="{FF2B5EF4-FFF2-40B4-BE49-F238E27FC236}">
                <a16:creationId xmlns:a16="http://schemas.microsoft.com/office/drawing/2014/main" id="{BBD7C9EE-C66F-4B59-9527-5D3C27382E5E}"/>
              </a:ext>
            </a:extLst>
          </p:cNvPr>
          <p:cNvSpPr>
            <a:spLocks noGrp="1"/>
          </p:cNvSpPr>
          <p:nvPr>
            <p:ph type="dt" sz="half" idx="10"/>
          </p:nvPr>
        </p:nvSpPr>
        <p:spPr>
          <a:xfrm>
            <a:off x="371476" y="6325170"/>
            <a:ext cx="803274" cy="216000"/>
          </a:xfrm>
        </p:spPr>
        <p:txBody>
          <a:bodyPr/>
          <a:lstStyle/>
          <a:p>
            <a:r>
              <a:rPr lang="nl-NL" dirty="0"/>
              <a:t>01-12-2021</a:t>
            </a:r>
          </a:p>
        </p:txBody>
      </p:sp>
      <p:sp>
        <p:nvSpPr>
          <p:cNvPr id="2" name="Ondertitel 1">
            <a:extLst>
              <a:ext uri="{FF2B5EF4-FFF2-40B4-BE49-F238E27FC236}">
                <a16:creationId xmlns:a16="http://schemas.microsoft.com/office/drawing/2014/main" id="{9AB00E9D-FE5B-4000-93AD-A5933085A40A}"/>
              </a:ext>
            </a:extLst>
          </p:cNvPr>
          <p:cNvSpPr>
            <a:spLocks noGrp="1"/>
          </p:cNvSpPr>
          <p:nvPr>
            <p:ph type="subTitle" idx="1"/>
          </p:nvPr>
        </p:nvSpPr>
        <p:spPr>
          <a:xfrm>
            <a:off x="374650" y="5155915"/>
            <a:ext cx="7668000" cy="973424"/>
          </a:xfrm>
        </p:spPr>
        <p:txBody>
          <a:bodyPr/>
          <a:lstStyle/>
          <a:p>
            <a:r>
              <a:rPr lang="nl-NL" dirty="0"/>
              <a:t>IBS De wereld en ik </a:t>
            </a:r>
          </a:p>
          <a:p>
            <a:r>
              <a:rPr lang="nl-NL" dirty="0"/>
              <a:t>Les 3  Water en energie</a:t>
            </a:r>
          </a:p>
        </p:txBody>
      </p:sp>
      <p:sp>
        <p:nvSpPr>
          <p:cNvPr id="9" name="Titel 8">
            <a:extLst>
              <a:ext uri="{FF2B5EF4-FFF2-40B4-BE49-F238E27FC236}">
                <a16:creationId xmlns:a16="http://schemas.microsoft.com/office/drawing/2014/main" id="{3F2503CA-BD50-40D9-B48F-71457F24A0B4}"/>
              </a:ext>
            </a:extLst>
          </p:cNvPr>
          <p:cNvSpPr>
            <a:spLocks noGrp="1"/>
          </p:cNvSpPr>
          <p:nvPr>
            <p:ph type="ctrTitle"/>
          </p:nvPr>
        </p:nvSpPr>
        <p:spPr>
          <a:xfrm>
            <a:off x="371475" y="2824163"/>
            <a:ext cx="7668000" cy="2082553"/>
          </a:xfrm>
        </p:spPr>
        <p:txBody>
          <a:bodyPr/>
          <a:lstStyle/>
          <a:p>
            <a:pPr marL="0" indent="0">
              <a:buNone/>
            </a:pPr>
            <a:r>
              <a:rPr lang="nl-NL" sz="5400" dirty="0"/>
              <a:t>Verloop van een rivier</a:t>
            </a:r>
          </a:p>
        </p:txBody>
      </p:sp>
    </p:spTree>
    <p:extLst>
      <p:ext uri="{BB962C8B-B14F-4D97-AF65-F5344CB8AC3E}">
        <p14:creationId xmlns:p14="http://schemas.microsoft.com/office/powerpoint/2010/main" val="3878736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5F9226-888F-4E1B-8F68-8BC50DB4A4B5}"/>
              </a:ext>
            </a:extLst>
          </p:cNvPr>
          <p:cNvSpPr>
            <a:spLocks noGrp="1"/>
          </p:cNvSpPr>
          <p:nvPr>
            <p:ph type="title"/>
          </p:nvPr>
        </p:nvSpPr>
        <p:spPr>
          <a:xfrm>
            <a:off x="2083970" y="3429000"/>
            <a:ext cx="10108030" cy="1160403"/>
          </a:xfrm>
        </p:spPr>
        <p:txBody>
          <a:bodyPr/>
          <a:lstStyle/>
          <a:p>
            <a:r>
              <a:rPr lang="nl-NL" dirty="0"/>
              <a:t>Voorbeeld: </a:t>
            </a:r>
            <a:r>
              <a:rPr lang="nl-NL" dirty="0" err="1"/>
              <a:t>Topotijdreis</a:t>
            </a:r>
            <a:endParaRPr lang="nl-NL" dirty="0"/>
          </a:p>
        </p:txBody>
      </p:sp>
    </p:spTree>
    <p:extLst>
      <p:ext uri="{BB962C8B-B14F-4D97-AF65-F5344CB8AC3E}">
        <p14:creationId xmlns:p14="http://schemas.microsoft.com/office/powerpoint/2010/main" val="2613425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21BE35-4714-42CC-A1B6-5BD01EA1D61F}"/>
              </a:ext>
            </a:extLst>
          </p:cNvPr>
          <p:cNvSpPr>
            <a:spLocks noGrp="1"/>
          </p:cNvSpPr>
          <p:nvPr>
            <p:ph type="title"/>
          </p:nvPr>
        </p:nvSpPr>
        <p:spPr/>
        <p:txBody>
          <a:bodyPr/>
          <a:lstStyle/>
          <a:p>
            <a:r>
              <a:rPr lang="nl-NL" dirty="0"/>
              <a:t>Lange of Korte vertragingstijd</a:t>
            </a:r>
          </a:p>
        </p:txBody>
      </p:sp>
      <p:sp>
        <p:nvSpPr>
          <p:cNvPr id="3" name="Tijdelijke aanduiding voor inhoud 2">
            <a:extLst>
              <a:ext uri="{FF2B5EF4-FFF2-40B4-BE49-F238E27FC236}">
                <a16:creationId xmlns:a16="http://schemas.microsoft.com/office/drawing/2014/main" id="{7EDAD9EC-9119-4F5C-AF6D-6D958ECEDBB1}"/>
              </a:ext>
            </a:extLst>
          </p:cNvPr>
          <p:cNvSpPr>
            <a:spLocks noGrp="1"/>
          </p:cNvSpPr>
          <p:nvPr>
            <p:ph sz="half" idx="1"/>
          </p:nvPr>
        </p:nvSpPr>
        <p:spPr>
          <a:xfrm>
            <a:off x="1970842" y="1600201"/>
            <a:ext cx="4023557" cy="4525963"/>
          </a:xfrm>
        </p:spPr>
        <p:txBody>
          <a:bodyPr>
            <a:normAutofit/>
          </a:bodyPr>
          <a:lstStyle/>
          <a:p>
            <a:pPr lvl="1"/>
            <a:r>
              <a:rPr lang="nl-NL" dirty="0"/>
              <a:t>Aa of </a:t>
            </a:r>
            <a:r>
              <a:rPr lang="nl-NL" dirty="0" err="1"/>
              <a:t>Weerijs</a:t>
            </a:r>
            <a:endParaRPr lang="nl-NL" dirty="0"/>
          </a:p>
          <a:p>
            <a:pPr lvl="1"/>
            <a:r>
              <a:rPr lang="nl-NL" dirty="0"/>
              <a:t>Mark</a:t>
            </a:r>
          </a:p>
          <a:p>
            <a:pPr lvl="1"/>
            <a:r>
              <a:rPr lang="nl-NL" dirty="0"/>
              <a:t>Leij</a:t>
            </a:r>
          </a:p>
          <a:p>
            <a:pPr lvl="1"/>
            <a:r>
              <a:rPr lang="nl-NL" dirty="0" err="1"/>
              <a:t>Essche</a:t>
            </a:r>
            <a:r>
              <a:rPr lang="nl-NL" dirty="0"/>
              <a:t> stroom</a:t>
            </a:r>
          </a:p>
          <a:p>
            <a:pPr lvl="1"/>
            <a:r>
              <a:rPr lang="nl-NL" dirty="0"/>
              <a:t>Dommel </a:t>
            </a:r>
          </a:p>
          <a:p>
            <a:pPr lvl="1"/>
            <a:r>
              <a:rPr lang="nl-NL" dirty="0"/>
              <a:t>Aa</a:t>
            </a:r>
          </a:p>
          <a:p>
            <a:pPr lvl="1"/>
            <a:r>
              <a:rPr lang="nl-NL" dirty="0"/>
              <a:t>Hunze</a:t>
            </a:r>
          </a:p>
          <a:p>
            <a:pPr lvl="1"/>
            <a:r>
              <a:rPr lang="nl-NL" dirty="0"/>
              <a:t>Ruiten Aa</a:t>
            </a:r>
          </a:p>
          <a:p>
            <a:pPr lvl="1"/>
            <a:endParaRPr lang="nl-NL" dirty="0"/>
          </a:p>
        </p:txBody>
      </p:sp>
      <p:sp>
        <p:nvSpPr>
          <p:cNvPr id="4" name="Tijdelijke aanduiding voor inhoud 3">
            <a:extLst>
              <a:ext uri="{FF2B5EF4-FFF2-40B4-BE49-F238E27FC236}">
                <a16:creationId xmlns:a16="http://schemas.microsoft.com/office/drawing/2014/main" id="{B6C25B8C-4349-4155-9513-4EB1956195F2}"/>
              </a:ext>
            </a:extLst>
          </p:cNvPr>
          <p:cNvSpPr>
            <a:spLocks noGrp="1"/>
          </p:cNvSpPr>
          <p:nvPr>
            <p:ph sz="half" idx="2"/>
          </p:nvPr>
        </p:nvSpPr>
        <p:spPr/>
        <p:txBody>
          <a:bodyPr/>
          <a:lstStyle/>
          <a:p>
            <a:r>
              <a:rPr lang="nl-NL" dirty="0"/>
              <a:t>Kies een beek en bekijk de verandering van de beek vanaf 1900</a:t>
            </a:r>
          </a:p>
          <a:p>
            <a:r>
              <a:rPr lang="nl-NL" dirty="0"/>
              <a:t>Geef een tijdsbeeld van 4 momenten en beschrijf hoe de beek veranderd is</a:t>
            </a:r>
          </a:p>
          <a:p>
            <a:r>
              <a:rPr lang="nl-NL" dirty="0"/>
              <a:t>Wat is het effect op de vertragingstijd en hoe past dit in de huidige trend?</a:t>
            </a:r>
          </a:p>
          <a:p>
            <a:pPr lvl="1"/>
            <a:endParaRPr lang="nl-NL" dirty="0"/>
          </a:p>
        </p:txBody>
      </p:sp>
    </p:spTree>
    <p:extLst>
      <p:ext uri="{BB962C8B-B14F-4D97-AF65-F5344CB8AC3E}">
        <p14:creationId xmlns:p14="http://schemas.microsoft.com/office/powerpoint/2010/main" val="412963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DF71E-7DF2-4FA6-8E58-FFC6D1C483C6}"/>
              </a:ext>
            </a:extLst>
          </p:cNvPr>
          <p:cNvSpPr>
            <a:spLocks noGrp="1"/>
          </p:cNvSpPr>
          <p:nvPr>
            <p:ph type="title"/>
          </p:nvPr>
        </p:nvSpPr>
        <p:spPr>
          <a:xfrm>
            <a:off x="1188718" y="296863"/>
            <a:ext cx="9290787" cy="1160403"/>
          </a:xfrm>
        </p:spPr>
        <p:txBody>
          <a:bodyPr/>
          <a:lstStyle/>
          <a:p>
            <a:r>
              <a:rPr lang="nl-NL" dirty="0"/>
              <a:t>Bronnen</a:t>
            </a:r>
          </a:p>
        </p:txBody>
      </p:sp>
      <p:sp>
        <p:nvSpPr>
          <p:cNvPr id="3" name="Tijdelijke aanduiding voor inhoud 2">
            <a:extLst>
              <a:ext uri="{FF2B5EF4-FFF2-40B4-BE49-F238E27FC236}">
                <a16:creationId xmlns:a16="http://schemas.microsoft.com/office/drawing/2014/main" id="{E0CB5A1F-207A-46CD-A8F6-5E7B464E03F6}"/>
              </a:ext>
            </a:extLst>
          </p:cNvPr>
          <p:cNvSpPr>
            <a:spLocks noGrp="1"/>
          </p:cNvSpPr>
          <p:nvPr>
            <p:ph idx="1"/>
          </p:nvPr>
        </p:nvSpPr>
        <p:spPr>
          <a:xfrm>
            <a:off x="1188719" y="1709738"/>
            <a:ext cx="10631805" cy="4419599"/>
          </a:xfrm>
        </p:spPr>
        <p:txBody>
          <a:bodyPr/>
          <a:lstStyle/>
          <a:p>
            <a:r>
              <a:rPr lang="nl-NL" dirty="0">
                <a:hlinkClick r:id="rId2"/>
              </a:rPr>
              <a:t>https://waterinfo.rws.nl/#!/kaart/waterafvoer/</a:t>
            </a:r>
            <a:endParaRPr lang="nl-NL" dirty="0"/>
          </a:p>
          <a:p>
            <a:r>
              <a:rPr lang="nl-NL" dirty="0">
                <a:hlinkClick r:id="rId3"/>
              </a:rPr>
              <a:t>https://www.topotijdreis.nl/</a:t>
            </a:r>
            <a:endParaRPr lang="nl-NL" dirty="0"/>
          </a:p>
        </p:txBody>
      </p:sp>
    </p:spTree>
    <p:extLst>
      <p:ext uri="{BB962C8B-B14F-4D97-AF65-F5344CB8AC3E}">
        <p14:creationId xmlns:p14="http://schemas.microsoft.com/office/powerpoint/2010/main" val="132902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6EA401-27EE-4342-B5F4-2471CAAAAB5E}"/>
              </a:ext>
            </a:extLst>
          </p:cNvPr>
          <p:cNvSpPr>
            <a:spLocks noGrp="1"/>
          </p:cNvSpPr>
          <p:nvPr>
            <p:ph type="title"/>
          </p:nvPr>
        </p:nvSpPr>
        <p:spPr>
          <a:xfrm>
            <a:off x="4108653" y="3337422"/>
            <a:ext cx="8860565" cy="648072"/>
          </a:xfrm>
        </p:spPr>
        <p:txBody>
          <a:bodyPr/>
          <a:lstStyle/>
          <a:p>
            <a:r>
              <a:rPr lang="nl-NL" dirty="0"/>
              <a:t>Debiet &amp; Regiem</a:t>
            </a:r>
          </a:p>
        </p:txBody>
      </p:sp>
      <p:sp>
        <p:nvSpPr>
          <p:cNvPr id="3" name="Tijdelijke aanduiding voor inhoud 2">
            <a:extLst>
              <a:ext uri="{FF2B5EF4-FFF2-40B4-BE49-F238E27FC236}">
                <a16:creationId xmlns:a16="http://schemas.microsoft.com/office/drawing/2014/main" id="{E7BB5D79-3BF8-421F-B52D-6A9CF874391E}"/>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016445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72C779-1A8B-4D68-A034-E5DB125BC488}"/>
              </a:ext>
            </a:extLst>
          </p:cNvPr>
          <p:cNvSpPr>
            <a:spLocks noGrp="1"/>
          </p:cNvSpPr>
          <p:nvPr>
            <p:ph type="title"/>
          </p:nvPr>
        </p:nvSpPr>
        <p:spPr/>
        <p:txBody>
          <a:bodyPr/>
          <a:lstStyle/>
          <a:p>
            <a:r>
              <a:rPr lang="nl-NL" dirty="0"/>
              <a:t>Debiet</a:t>
            </a:r>
          </a:p>
        </p:txBody>
      </p:sp>
      <p:sp>
        <p:nvSpPr>
          <p:cNvPr id="3" name="Tijdelijke aanduiding voor inhoud 2">
            <a:extLst>
              <a:ext uri="{FF2B5EF4-FFF2-40B4-BE49-F238E27FC236}">
                <a16:creationId xmlns:a16="http://schemas.microsoft.com/office/drawing/2014/main" id="{F996E4EF-E0D6-4059-9CD7-356233B98218}"/>
              </a:ext>
            </a:extLst>
          </p:cNvPr>
          <p:cNvSpPr>
            <a:spLocks noGrp="1"/>
          </p:cNvSpPr>
          <p:nvPr>
            <p:ph idx="1"/>
          </p:nvPr>
        </p:nvSpPr>
        <p:spPr>
          <a:xfrm>
            <a:off x="2735627" y="1196753"/>
            <a:ext cx="8974020" cy="4929411"/>
          </a:xfrm>
        </p:spPr>
        <p:txBody>
          <a:bodyPr/>
          <a:lstStyle/>
          <a:p>
            <a:r>
              <a:rPr lang="nl-NL" sz="2800" dirty="0"/>
              <a:t>Hoe hoog of laag het water in de Waal staat, hangt ervan af hoeveel water de rivier afvoert. De hoeveelheid water die een rivier afvoert, heet debiet. Debiet wordt gemeten in kubieke meter water per seconde (m3/s).</a:t>
            </a:r>
          </a:p>
          <a:p>
            <a:r>
              <a:rPr lang="nl-NL" sz="2800" dirty="0"/>
              <a:t>Bij hoogwater is het debiet groot, bij laagwater is het debiet juist klein. </a:t>
            </a:r>
          </a:p>
          <a:p>
            <a:r>
              <a:rPr lang="nl-NL" sz="2800" dirty="0"/>
              <a:t>Als het debiet het hoogst is, spreekt men van piekafvoer van de rivier.</a:t>
            </a:r>
          </a:p>
        </p:txBody>
      </p:sp>
    </p:spTree>
    <p:extLst>
      <p:ext uri="{BB962C8B-B14F-4D97-AF65-F5344CB8AC3E}">
        <p14:creationId xmlns:p14="http://schemas.microsoft.com/office/powerpoint/2010/main" val="4141263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72C779-1A8B-4D68-A034-E5DB125BC488}"/>
              </a:ext>
            </a:extLst>
          </p:cNvPr>
          <p:cNvSpPr>
            <a:spLocks noGrp="1"/>
          </p:cNvSpPr>
          <p:nvPr>
            <p:ph type="title"/>
          </p:nvPr>
        </p:nvSpPr>
        <p:spPr/>
        <p:txBody>
          <a:bodyPr/>
          <a:lstStyle/>
          <a:p>
            <a:r>
              <a:rPr lang="nl-NL" dirty="0"/>
              <a:t>Debiet</a:t>
            </a:r>
          </a:p>
        </p:txBody>
      </p:sp>
      <p:sp>
        <p:nvSpPr>
          <p:cNvPr id="3" name="Tijdelijke aanduiding voor inhoud 2">
            <a:extLst>
              <a:ext uri="{FF2B5EF4-FFF2-40B4-BE49-F238E27FC236}">
                <a16:creationId xmlns:a16="http://schemas.microsoft.com/office/drawing/2014/main" id="{F996E4EF-E0D6-4059-9CD7-356233B98218}"/>
              </a:ext>
            </a:extLst>
          </p:cNvPr>
          <p:cNvSpPr>
            <a:spLocks noGrp="1"/>
          </p:cNvSpPr>
          <p:nvPr>
            <p:ph idx="1"/>
          </p:nvPr>
        </p:nvSpPr>
        <p:spPr>
          <a:xfrm>
            <a:off x="2735627" y="1196753"/>
            <a:ext cx="8608962" cy="4929411"/>
          </a:xfrm>
        </p:spPr>
        <p:txBody>
          <a:bodyPr>
            <a:normAutofit/>
          </a:bodyPr>
          <a:lstStyle/>
          <a:p>
            <a:r>
              <a:rPr lang="nl-NL" sz="2800" dirty="0"/>
              <a:t>De Waal bij Lobith heeft een normale afvoer van 90.000 m</a:t>
            </a:r>
            <a:r>
              <a:rPr lang="nl-NL" sz="2800" baseline="30000" dirty="0"/>
              <a:t>3</a:t>
            </a:r>
            <a:r>
              <a:rPr lang="nl-NL" sz="2800" dirty="0"/>
              <a:t> water per minuut. Wat is het debiet?</a:t>
            </a:r>
          </a:p>
          <a:p>
            <a:endParaRPr lang="nl-NL" sz="2800" dirty="0"/>
          </a:p>
          <a:p>
            <a:r>
              <a:rPr lang="nl-NL" sz="2800" dirty="0"/>
              <a:t>Het debiet is de afvoer in kubieke meter per seconde. De Waal bij Lobith heeft dus een debiet van 90 000/60 = 1.500 m</a:t>
            </a:r>
            <a:r>
              <a:rPr lang="nl-NL" sz="2800" baseline="30000" dirty="0"/>
              <a:t>3</a:t>
            </a:r>
            <a:r>
              <a:rPr lang="nl-NL" sz="2800" dirty="0"/>
              <a:t> kubieke meter per seconde.</a:t>
            </a:r>
          </a:p>
          <a:p>
            <a:endParaRPr lang="nl-NL" sz="2800" dirty="0"/>
          </a:p>
          <a:p>
            <a:r>
              <a:rPr lang="nl-NL" sz="2800" dirty="0"/>
              <a:t>Check de site wat de huidige afvoer is van verschillende rivieren! </a:t>
            </a:r>
            <a:r>
              <a:rPr lang="nl-NL" sz="2800" dirty="0">
                <a:hlinkClick r:id="rId2"/>
              </a:rPr>
              <a:t>https://waterinfo.rws.nl/#!/kaart/waterafvoer/</a:t>
            </a:r>
            <a:endParaRPr lang="nl-NL" sz="2800" dirty="0"/>
          </a:p>
        </p:txBody>
      </p:sp>
    </p:spTree>
    <p:extLst>
      <p:ext uri="{BB962C8B-B14F-4D97-AF65-F5344CB8AC3E}">
        <p14:creationId xmlns:p14="http://schemas.microsoft.com/office/powerpoint/2010/main" val="4146193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92C2A7-A342-4C93-971C-BD639CC0BF61}"/>
              </a:ext>
            </a:extLst>
          </p:cNvPr>
          <p:cNvSpPr>
            <a:spLocks noGrp="1"/>
          </p:cNvSpPr>
          <p:nvPr>
            <p:ph type="title"/>
          </p:nvPr>
        </p:nvSpPr>
        <p:spPr>
          <a:xfrm>
            <a:off x="1066800" y="296863"/>
            <a:ext cx="9412706" cy="1160403"/>
          </a:xfrm>
        </p:spPr>
        <p:txBody>
          <a:bodyPr/>
          <a:lstStyle/>
          <a:p>
            <a:r>
              <a:rPr lang="nl-NL" dirty="0"/>
              <a:t>Variatie in debiet </a:t>
            </a:r>
          </a:p>
        </p:txBody>
      </p:sp>
      <p:sp>
        <p:nvSpPr>
          <p:cNvPr id="3" name="Tijdelijke aanduiding voor inhoud 2">
            <a:extLst>
              <a:ext uri="{FF2B5EF4-FFF2-40B4-BE49-F238E27FC236}">
                <a16:creationId xmlns:a16="http://schemas.microsoft.com/office/drawing/2014/main" id="{6E7390C5-DD0B-4764-9D5D-46D0FB380DE7}"/>
              </a:ext>
            </a:extLst>
          </p:cNvPr>
          <p:cNvSpPr>
            <a:spLocks noGrp="1"/>
          </p:cNvSpPr>
          <p:nvPr>
            <p:ph idx="1"/>
          </p:nvPr>
        </p:nvSpPr>
        <p:spPr>
          <a:xfrm>
            <a:off x="975359" y="1709738"/>
            <a:ext cx="10845165" cy="4419599"/>
          </a:xfrm>
        </p:spPr>
        <p:txBody>
          <a:bodyPr/>
          <a:lstStyle/>
          <a:p>
            <a:pPr marL="0" indent="0">
              <a:buNone/>
            </a:pPr>
            <a:r>
              <a:rPr lang="nl-NL" sz="2800" dirty="0"/>
              <a:t>Gedurende het jaar varieert het debiet van de rivieren </a:t>
            </a:r>
          </a:p>
          <a:p>
            <a:r>
              <a:rPr lang="nl-NL" sz="2800" dirty="0"/>
              <a:t>’s Winters is hun debiet hoog want van het regenwater dat in het stroomgebied valt, verdampt er weinig voor het de rivieren bereikt.</a:t>
            </a:r>
          </a:p>
          <a:p>
            <a:r>
              <a:rPr lang="nl-NL" sz="2800" dirty="0"/>
              <a:t>In de zomer is hun debiet meestal laag want van het regenwater dat in het stroomgebied valt, verdampt een groot deel voor het de rivieren bereikt.</a:t>
            </a:r>
          </a:p>
        </p:txBody>
      </p:sp>
      <p:pic>
        <p:nvPicPr>
          <p:cNvPr id="4" name="Afbeelding 3">
            <a:extLst>
              <a:ext uri="{FF2B5EF4-FFF2-40B4-BE49-F238E27FC236}">
                <a16:creationId xmlns:a16="http://schemas.microsoft.com/office/drawing/2014/main" id="{440B1151-AE10-4250-9482-5E601C7B3786}"/>
              </a:ext>
            </a:extLst>
          </p:cNvPr>
          <p:cNvPicPr>
            <a:picLocks noChangeAspect="1"/>
          </p:cNvPicPr>
          <p:nvPr/>
        </p:nvPicPr>
        <p:blipFill>
          <a:blip r:embed="rId2"/>
          <a:stretch>
            <a:fillRect/>
          </a:stretch>
        </p:blipFill>
        <p:spPr>
          <a:xfrm>
            <a:off x="4690361" y="4429125"/>
            <a:ext cx="7324725" cy="2428875"/>
          </a:xfrm>
          <a:prstGeom prst="rect">
            <a:avLst/>
          </a:prstGeom>
        </p:spPr>
      </p:pic>
    </p:spTree>
    <p:extLst>
      <p:ext uri="{BB962C8B-B14F-4D97-AF65-F5344CB8AC3E}">
        <p14:creationId xmlns:p14="http://schemas.microsoft.com/office/powerpoint/2010/main" val="245674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6A6BF-1ABF-4B5F-A7D5-EF48F642FF98}"/>
              </a:ext>
            </a:extLst>
          </p:cNvPr>
          <p:cNvSpPr>
            <a:spLocks noGrp="1"/>
          </p:cNvSpPr>
          <p:nvPr>
            <p:ph type="title"/>
          </p:nvPr>
        </p:nvSpPr>
        <p:spPr/>
        <p:txBody>
          <a:bodyPr/>
          <a:lstStyle/>
          <a:p>
            <a:r>
              <a:rPr lang="nl-NL" dirty="0"/>
              <a:t>Regiem</a:t>
            </a:r>
          </a:p>
        </p:txBody>
      </p:sp>
      <p:sp>
        <p:nvSpPr>
          <p:cNvPr id="3" name="Tijdelijke aanduiding voor inhoud 2">
            <a:extLst>
              <a:ext uri="{FF2B5EF4-FFF2-40B4-BE49-F238E27FC236}">
                <a16:creationId xmlns:a16="http://schemas.microsoft.com/office/drawing/2014/main" id="{2F61D871-6596-4190-BD82-9937A8F790A5}"/>
              </a:ext>
            </a:extLst>
          </p:cNvPr>
          <p:cNvSpPr>
            <a:spLocks noGrp="1"/>
          </p:cNvSpPr>
          <p:nvPr>
            <p:ph idx="1"/>
          </p:nvPr>
        </p:nvSpPr>
        <p:spPr/>
        <p:txBody>
          <a:bodyPr/>
          <a:lstStyle/>
          <a:p>
            <a:r>
              <a:rPr lang="nl-NL" sz="2800" dirty="0"/>
              <a:t>Het verschil tussen het hoogste debiet (de piekafvoer) en het laagste debiet in een rivier gedurende het jaar heet het regiem van de rivier.</a:t>
            </a:r>
          </a:p>
        </p:txBody>
      </p:sp>
    </p:spTree>
    <p:extLst>
      <p:ext uri="{BB962C8B-B14F-4D97-AF65-F5344CB8AC3E}">
        <p14:creationId xmlns:p14="http://schemas.microsoft.com/office/powerpoint/2010/main" val="250173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C6B732AF-707C-4E46-80AC-413C3F89E58E}"/>
              </a:ext>
            </a:extLst>
          </p:cNvPr>
          <p:cNvPicPr>
            <a:picLocks noGrp="1" noChangeAspect="1"/>
          </p:cNvPicPr>
          <p:nvPr>
            <p:ph idx="1"/>
          </p:nvPr>
        </p:nvPicPr>
        <p:blipFill rotWithShape="1">
          <a:blip r:embed="rId2"/>
          <a:srcRect l="17929" t="11905" r="24109" b="6288"/>
          <a:stretch/>
        </p:blipFill>
        <p:spPr>
          <a:xfrm>
            <a:off x="4062335" y="781528"/>
            <a:ext cx="6220913" cy="4936360"/>
          </a:xfrm>
          <a:prstGeom prst="rect">
            <a:avLst/>
          </a:prstGeom>
        </p:spPr>
      </p:pic>
    </p:spTree>
    <p:extLst>
      <p:ext uri="{BB962C8B-B14F-4D97-AF65-F5344CB8AC3E}">
        <p14:creationId xmlns:p14="http://schemas.microsoft.com/office/powerpoint/2010/main" val="1831616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E27778-B3D9-471B-99CD-01FC1BC6E99E}"/>
              </a:ext>
            </a:extLst>
          </p:cNvPr>
          <p:cNvSpPr>
            <a:spLocks noGrp="1"/>
          </p:cNvSpPr>
          <p:nvPr>
            <p:ph type="title"/>
          </p:nvPr>
        </p:nvSpPr>
        <p:spPr>
          <a:xfrm>
            <a:off x="985518" y="296863"/>
            <a:ext cx="9493987" cy="1160403"/>
          </a:xfrm>
        </p:spPr>
        <p:txBody>
          <a:bodyPr/>
          <a:lstStyle/>
          <a:p>
            <a:r>
              <a:rPr lang="nl-NL" dirty="0"/>
              <a:t>Vertragingstijd</a:t>
            </a:r>
          </a:p>
        </p:txBody>
      </p:sp>
      <p:sp>
        <p:nvSpPr>
          <p:cNvPr id="3" name="Tijdelijke aanduiding voor inhoud 2">
            <a:extLst>
              <a:ext uri="{FF2B5EF4-FFF2-40B4-BE49-F238E27FC236}">
                <a16:creationId xmlns:a16="http://schemas.microsoft.com/office/drawing/2014/main" id="{AAE74C4D-23FD-4737-8C41-BCB6909B017B}"/>
              </a:ext>
            </a:extLst>
          </p:cNvPr>
          <p:cNvSpPr>
            <a:spLocks noGrp="1"/>
          </p:cNvSpPr>
          <p:nvPr>
            <p:ph idx="1"/>
          </p:nvPr>
        </p:nvSpPr>
        <p:spPr>
          <a:xfrm>
            <a:off x="985519" y="1709738"/>
            <a:ext cx="10835005" cy="4419599"/>
          </a:xfrm>
        </p:spPr>
        <p:txBody>
          <a:bodyPr/>
          <a:lstStyle/>
          <a:p>
            <a:r>
              <a:rPr lang="nl-NL" sz="2800" dirty="0"/>
              <a:t>Neerslag in het stroomgebied van een rivier heeft tijd nodig om de rivier te bereiken. Die tijd is de vertragingstijd. </a:t>
            </a:r>
          </a:p>
          <a:p>
            <a:r>
              <a:rPr lang="nl-NL" sz="2800" dirty="0"/>
              <a:t>Die is kort als het water op een harde bodem valt waarin het niet weg kan zakken. </a:t>
            </a:r>
          </a:p>
          <a:p>
            <a:r>
              <a:rPr lang="nl-NL" sz="2800" dirty="0"/>
              <a:t>De vertragingstijd is lang als het water op een zachte bodem valt, daarin wegzakt en via de bodem uiteindelijk de hoofdrivier bereikt.</a:t>
            </a:r>
          </a:p>
        </p:txBody>
      </p:sp>
    </p:spTree>
    <p:extLst>
      <p:ext uri="{BB962C8B-B14F-4D97-AF65-F5344CB8AC3E}">
        <p14:creationId xmlns:p14="http://schemas.microsoft.com/office/powerpoint/2010/main" val="307781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8C6436-45BF-4EE2-85FE-AE662434DC30}"/>
              </a:ext>
            </a:extLst>
          </p:cNvPr>
          <p:cNvSpPr>
            <a:spLocks noGrp="1"/>
          </p:cNvSpPr>
          <p:nvPr>
            <p:ph type="title"/>
          </p:nvPr>
        </p:nvSpPr>
        <p:spPr>
          <a:xfrm>
            <a:off x="924560" y="296863"/>
            <a:ext cx="9554946" cy="1160403"/>
          </a:xfrm>
        </p:spPr>
        <p:txBody>
          <a:bodyPr/>
          <a:lstStyle/>
          <a:p>
            <a:r>
              <a:rPr lang="nl-NL" dirty="0"/>
              <a:t>Lange of korte vertragingstijd</a:t>
            </a:r>
          </a:p>
        </p:txBody>
      </p:sp>
      <p:sp>
        <p:nvSpPr>
          <p:cNvPr id="3" name="Tijdelijke aanduiding voor inhoud 2">
            <a:extLst>
              <a:ext uri="{FF2B5EF4-FFF2-40B4-BE49-F238E27FC236}">
                <a16:creationId xmlns:a16="http://schemas.microsoft.com/office/drawing/2014/main" id="{B93EFC6A-7A5B-4716-9339-C8DC34621729}"/>
              </a:ext>
            </a:extLst>
          </p:cNvPr>
          <p:cNvSpPr>
            <a:spLocks noGrp="1"/>
          </p:cNvSpPr>
          <p:nvPr>
            <p:ph idx="1"/>
          </p:nvPr>
        </p:nvSpPr>
        <p:spPr>
          <a:xfrm>
            <a:off x="1422399" y="1709738"/>
            <a:ext cx="9672321" cy="4419599"/>
          </a:xfrm>
        </p:spPr>
        <p:txBody>
          <a:bodyPr/>
          <a:lstStyle/>
          <a:p>
            <a:r>
              <a:rPr lang="nl-NL" sz="2800" dirty="0"/>
              <a:t>Nederland wordt ook wel het afvoerputje genoemd… Veel water moet via ons land naar de zee</a:t>
            </a:r>
          </a:p>
          <a:p>
            <a:r>
              <a:rPr lang="nl-NL" sz="2800" dirty="0"/>
              <a:t>Vroeger was het advies water zo snel mogelijk af te voeren naar de rivier en de zee</a:t>
            </a:r>
          </a:p>
          <a:p>
            <a:r>
              <a:rPr lang="nl-NL" sz="2800" dirty="0"/>
              <a:t>Sinds 2000 trendbreuk &gt; </a:t>
            </a:r>
            <a:r>
              <a:rPr lang="nl-NL" sz="2800" i="1" dirty="0"/>
              <a:t>Anders omgaan met water Waterbeleid voor de 21e eeuw</a:t>
            </a:r>
          </a:p>
        </p:txBody>
      </p:sp>
    </p:spTree>
    <p:extLst>
      <p:ext uri="{BB962C8B-B14F-4D97-AF65-F5344CB8AC3E}">
        <p14:creationId xmlns:p14="http://schemas.microsoft.com/office/powerpoint/2010/main" val="383369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3B809E-9840-4F61-A777-0ECC9F692F13}">
  <ds:schemaRefs>
    <ds:schemaRef ds:uri="2c4f0c93-2979-4f27-aab2-70de95932352"/>
    <ds:schemaRef ds:uri="c6f82ce1-f6df-49a5-8b49-cf8409a27a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61B2D58-936F-4BD2-8FE1-199ADA5CFC5E}">
  <ds:schemaRefs>
    <ds:schemaRef ds:uri="http://schemas.microsoft.com/sharepoint/v3/contenttype/forms"/>
  </ds:schemaRefs>
</ds:datastoreItem>
</file>

<file path=customXml/itemProps3.xml><?xml version="1.0" encoding="utf-8"?>
<ds:datastoreItem xmlns:ds="http://schemas.openxmlformats.org/officeDocument/2006/customXml" ds:itemID="{510A6F48-2739-421F-AC43-8948A6C3BE67}">
  <ds:schemaRefs>
    <ds:schemaRef ds:uri="2c4f0c93-2979-4f27-aab2-70de95932352"/>
    <ds:schemaRef ds:uri="c6f82ce1-f6df-49a5-8b49-cf8409a27a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Yuverta</Template>
  <TotalTime>32</TotalTime>
  <Words>468</Words>
  <Application>Microsoft Office PowerPoint</Application>
  <PresentationFormat>Breedbeeld</PresentationFormat>
  <Paragraphs>48</Paragraphs>
  <Slides>12</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Arial Black</vt:lpstr>
      <vt:lpstr>Calibri</vt:lpstr>
      <vt:lpstr>Yuverta</vt:lpstr>
      <vt:lpstr>Verloop van een rivier</vt:lpstr>
      <vt:lpstr>Debiet &amp; Regiem</vt:lpstr>
      <vt:lpstr>Debiet</vt:lpstr>
      <vt:lpstr>Debiet</vt:lpstr>
      <vt:lpstr>Variatie in debiet </vt:lpstr>
      <vt:lpstr>Regiem</vt:lpstr>
      <vt:lpstr>PowerPoint-presentatie</vt:lpstr>
      <vt:lpstr>Vertragingstijd</vt:lpstr>
      <vt:lpstr>Lange of korte vertragingstijd</vt:lpstr>
      <vt:lpstr>Voorbeeld: Topotijdreis</vt:lpstr>
      <vt:lpstr>Lange of Korte vertragingstijd</vt:lpstr>
      <vt:lpstr>Bronnen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Weijermars</dc:creator>
  <dc:description>Template by HQ Solutions</dc:description>
  <cp:lastModifiedBy>Stijn Weijermars</cp:lastModifiedBy>
  <cp:revision>2</cp:revision>
  <dcterms:created xsi:type="dcterms:W3CDTF">2021-03-01T11:59:21Z</dcterms:created>
  <dcterms:modified xsi:type="dcterms:W3CDTF">2021-12-01T12:31:32Z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